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2789B5-B9DB-4CE4-A242-7B7DF1E37C4A}" type="datetimeFigureOut">
              <a:rPr lang="en-NZ" smtClean="0"/>
              <a:t>3/12/2013</a:t>
            </a:fld>
            <a:endParaRPr lang="en-N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7C6E15-DFE6-45D5-B4DE-0FE6ACE5CC53}" type="slidenum">
              <a:rPr lang="en-NZ" smtClean="0"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188640"/>
            <a:ext cx="53285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Assassins 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Creed II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Review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68866"/>
            <a:ext cx="3924436" cy="350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1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8800" dirty="0" smtClean="0"/>
              <a:t>Story rating</a:t>
            </a:r>
            <a:endParaRPr lang="en-N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/>
          <a:lstStyle/>
          <a:p>
            <a:r>
              <a:rPr lang="en-NZ" dirty="0" smtClean="0"/>
              <a:t>Characters=4/5</a:t>
            </a:r>
          </a:p>
          <a:p>
            <a:r>
              <a:rPr lang="en-NZ" dirty="0" smtClean="0"/>
              <a:t>Story structure=4/5</a:t>
            </a:r>
          </a:p>
          <a:p>
            <a:r>
              <a:rPr lang="en-NZ" dirty="0" smtClean="0"/>
              <a:t>Language feachers5/5=16/20 </a:t>
            </a:r>
            <a:r>
              <a:rPr lang="en-NZ" sz="1400" dirty="0" smtClean="0"/>
              <a:t>this story was excellent</a:t>
            </a:r>
          </a:p>
          <a:p>
            <a:r>
              <a:rPr lang="en-NZ" dirty="0" smtClean="0"/>
              <a:t>Theme=3/5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5"/>
            <a:ext cx="4176464" cy="228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180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1452712"/>
          </a:xfrm>
        </p:spPr>
        <p:txBody>
          <a:bodyPr/>
          <a:lstStyle/>
          <a:p>
            <a:r>
              <a:rPr lang="en-NZ" sz="8800" dirty="0" smtClean="0">
                <a:solidFill>
                  <a:schemeClr val="accent1"/>
                </a:solidFill>
              </a:rPr>
              <a:t>Review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836712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Ezio was a normal kid until his father was betrayed by the ruling families of Italy and killed. That day Ezio swore he would have revenge, so he became an assassin. He met a lady called Pola that trained him to become an assassin and Leonardo </a:t>
            </a:r>
            <a:r>
              <a:rPr lang="en-NZ" sz="2400" dirty="0"/>
              <a:t>D</a:t>
            </a:r>
            <a:r>
              <a:rPr lang="en-NZ" sz="2400" dirty="0" smtClean="0"/>
              <a:t>i Vinchi helped with all the weaponry. Finally when he kills the royal families be becomes the most wanted man in Italy what will he do ? Read to find out.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883531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1452712"/>
          </a:xfrm>
        </p:spPr>
        <p:txBody>
          <a:bodyPr/>
          <a:lstStyle/>
          <a:p>
            <a:r>
              <a:rPr lang="en-NZ" sz="8800" dirty="0" smtClean="0">
                <a:solidFill>
                  <a:schemeClr val="accent1"/>
                </a:solidFill>
              </a:rPr>
              <a:t>Characters</a:t>
            </a:r>
            <a:endParaRPr lang="en-NZ" sz="88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836712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Ezio, Pola, and Leonardo Di Vinchi are the main characters. They are all well developed and they are all very interesting. Ezio and Pola are assassins and Leonardo Di Vinchi is a craftsman and they all match the setting very well.  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3775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1524720"/>
          </a:xfrm>
        </p:spPr>
        <p:txBody>
          <a:bodyPr>
            <a:normAutofit/>
          </a:bodyPr>
          <a:lstStyle/>
          <a:p>
            <a:r>
              <a:rPr lang="en-NZ" sz="7200" dirty="0" smtClean="0">
                <a:solidFill>
                  <a:schemeClr val="accent1"/>
                </a:solidFill>
              </a:rPr>
              <a:t>Story Structure </a:t>
            </a:r>
            <a:endParaRPr lang="en-NZ" sz="7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836712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/>
              <a:t>The story structure was good it had a solid problem and a good solution. Overall it was really good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87335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1524720"/>
          </a:xfrm>
        </p:spPr>
        <p:txBody>
          <a:bodyPr>
            <a:normAutofit/>
          </a:bodyPr>
          <a:lstStyle/>
          <a:p>
            <a:r>
              <a:rPr lang="en-NZ" sz="6600" smtClean="0">
                <a:solidFill>
                  <a:schemeClr val="accent1"/>
                </a:solidFill>
              </a:rPr>
              <a:t>Language </a:t>
            </a:r>
            <a:r>
              <a:rPr lang="en-NZ" sz="6600" smtClean="0">
                <a:solidFill>
                  <a:schemeClr val="accent1"/>
                </a:solidFill>
              </a:rPr>
              <a:t>features</a:t>
            </a:r>
            <a:endParaRPr lang="en-NZ" sz="66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764704"/>
            <a:ext cx="7128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/>
              <a:t>There was some very hard words to understand but it’s good because it has a </a:t>
            </a:r>
            <a:r>
              <a:rPr lang="en-NZ" sz="4400" dirty="0" smtClean="0"/>
              <a:t>glossary. 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194006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1092672"/>
          </a:xfrm>
        </p:spPr>
        <p:txBody>
          <a:bodyPr>
            <a:noAutofit/>
          </a:bodyPr>
          <a:lstStyle/>
          <a:p>
            <a:r>
              <a:rPr lang="en-NZ" sz="8800" dirty="0" smtClean="0">
                <a:solidFill>
                  <a:schemeClr val="accent1"/>
                </a:solidFill>
              </a:rPr>
              <a:t>Theme </a:t>
            </a:r>
            <a:endParaRPr lang="en-NZ" sz="8800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6021288"/>
            <a:ext cx="8183880" cy="432048"/>
          </a:xfrm>
        </p:spPr>
        <p:txBody>
          <a:bodyPr>
            <a:normAutofit/>
          </a:bodyPr>
          <a:lstStyle/>
          <a:p>
            <a:r>
              <a:rPr lang="en-NZ" sz="2000" dirty="0" smtClean="0"/>
              <a:t>Overall this book was very interesting.</a:t>
            </a:r>
            <a:endParaRPr lang="en-NZ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836712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 smtClean="0"/>
              <a:t>The story didn’t have a theme as such but I know one. It isn’t as easy to kill someone.</a:t>
            </a: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102253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4000" dirty="0"/>
              <a:t> B</a:t>
            </a:r>
            <a:r>
              <a:rPr lang="en-NZ" sz="4000" dirty="0" smtClean="0"/>
              <a:t>uy </a:t>
            </a:r>
            <a:r>
              <a:rPr lang="en-NZ" sz="4000" dirty="0" smtClean="0"/>
              <a:t>and read assassins creed today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20891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9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223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PowerPoint Presentation</vt:lpstr>
      <vt:lpstr>Story rating</vt:lpstr>
      <vt:lpstr>Review </vt:lpstr>
      <vt:lpstr>Characters</vt:lpstr>
      <vt:lpstr>Story Structure </vt:lpstr>
      <vt:lpstr>Language features</vt:lpstr>
      <vt:lpstr>Theme </vt:lpstr>
      <vt:lpstr> Buy and read assassins creed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room14</dc:creator>
  <cp:lastModifiedBy>room14</cp:lastModifiedBy>
  <cp:revision>6</cp:revision>
  <dcterms:created xsi:type="dcterms:W3CDTF">2013-12-01T20:04:29Z</dcterms:created>
  <dcterms:modified xsi:type="dcterms:W3CDTF">2013-12-02T20:27:06Z</dcterms:modified>
</cp:coreProperties>
</file>